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65570-41E4-4C02-AA71-61D2A350C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D52680-CFE7-417D-8ACA-4FC75FDE9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2BF31-18BB-4687-B4EB-D9213A056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25401-6391-4771-BCBC-4E2DB6C67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AC374-BF3D-4C03-9A77-F56A7C612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3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C8D2C-B5E7-4E27-8D58-29556F46A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069CF6-5C41-439D-852B-C61D5E8D0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9F7CA-E955-4C68-B8FB-BB71D8087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2F1BD-93AB-4686-BAF6-3F7B989B9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FE8CA-1A10-4980-8FDF-618D63942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7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7FF43F-FA08-4036-83BD-A458A5A70C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36A88-3283-40E1-8AA8-B767D8322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8470C-ABA2-4815-B476-9451EEB5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772A6-79E9-4F0D-A1F1-043EE3FAA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FA3DB-3645-49C0-98AB-54A0C3FA8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5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3C81-7FF2-49C2-939E-B5C3BDA4B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FF20C-E46D-4DF3-81C2-3EC012AF3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A20DB-9EDD-4B3B-B39E-87B52273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5944E-63F6-4B13-8A7F-B126C1663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D627C-BBEA-4D9F-B3D0-A50E6ED00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7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286AE-E913-423D-8AA5-CC452EA5B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07708-3585-4111-B7D3-94AF2EFEF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D22E1-1686-49CD-945A-B1AB1E311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1CE4F-C443-499A-9873-C7E08F4E7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115FC-6F6E-44A6-B94E-02995A49D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7BA2-2BDE-4D2E-9E97-C5545B25A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37535-7795-4DBC-A18F-78AFFFDBB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D0C17-A7EF-47D4-B02D-96E1245A4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06DD9-671A-4593-A776-0453B0BB6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83BBB6-5505-410D-875F-7B595C1D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B0E9E-ACDE-40A5-BECF-AD1B954BC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3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D3A36-A8DB-4D51-A939-98E972FA2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00D30-7EE0-4E39-BD0C-5339449DE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7B8AF-ED43-42EA-B2A3-20B6FC328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8D765D-C7A1-4F6A-AAB5-C5A209810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F5132F-FB8F-4A07-9909-3613DC9B42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33D2F7-F1E2-4CF3-8A4B-5C1989850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6598-7082-4641-A428-3CF39E495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35E9AD-0DFA-45B2-97F7-B8A6C5D96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4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BD9B5-661A-4695-9FB7-489E539C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054A4E-6754-4DFB-AE3F-9A2203857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1F360B-F3CE-499F-A955-9FD18927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E97C8-2067-4F06-9A19-6B184988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10B909-A5AE-46E3-8CD2-76E765FB4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385B7F-5C56-4F4B-9C94-EA6763BC4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717CE-F7B3-469F-BEDA-CC65D15BD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1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21EBC-3F0E-46B8-90F0-3F24C1F65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3D793-6848-4310-B107-EDBA705D3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1992B-9246-4CC7-BF71-F5BFF4671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CFAE1-A840-4F01-9B0D-8755E845B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B223F-9461-48DA-A6FF-1D455DF08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9D66A-F5D3-4DA3-A7D9-664BD756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1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B66B-7F81-4AD8-8D7A-FB73A5963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C4241-3890-4F34-AB30-7DA3E6C14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1D3E1-3F3E-4D1F-9BC3-05E711310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D6D2CD-1175-4011-833D-F12C7B291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3EFF4-743C-41EF-8342-CE38CBF31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CC8FB-AF8F-4D1A-9E2B-AFE2EDFAF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4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C94CA7-7774-41AA-AA6E-EE2208E72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E5C6D-B71A-4D38-A72C-44B9D9A3B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C829B-B93C-4BF0-AEC1-2FE14E69C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5464C-A962-47C6-9817-E9F398533D9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4861E-130C-4218-BDED-D4B00F7D2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D4F48-0F13-4894-BA86-334A2BA6E9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0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aspirations.sparc3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7B4A96BF-B8F8-4904-B043-0553681C0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71" y="460149"/>
            <a:ext cx="1304657" cy="11400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12B183-0184-482D-883A-DCDB4DAD9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222683"/>
            <a:ext cx="2209800" cy="63531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692F817-6DBE-4652-96CB-27115A5DBE6A}"/>
              </a:ext>
            </a:extLst>
          </p:cNvPr>
          <p:cNvSpPr/>
          <p:nvPr/>
        </p:nvSpPr>
        <p:spPr>
          <a:xfrm>
            <a:off x="3110144" y="2782669"/>
            <a:ext cx="67440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Objective: </a:t>
            </a:r>
            <a:r>
              <a:rPr lang="en-US" dirty="0"/>
              <a:t>You will learn about the FAFSA form and will commit to completing it by the annual deadline.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414C2C-1513-4983-A475-9AE23EBCFEF1}"/>
              </a:ext>
            </a:extLst>
          </p:cNvPr>
          <p:cNvSpPr/>
          <p:nvPr/>
        </p:nvSpPr>
        <p:spPr>
          <a:xfrm>
            <a:off x="3045041" y="831830"/>
            <a:ext cx="6575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FAFSA (Free Application for Federal Student Aid)</a:t>
            </a:r>
          </a:p>
        </p:txBody>
      </p:sp>
    </p:spTree>
    <p:extLst>
      <p:ext uri="{BB962C8B-B14F-4D97-AF65-F5344CB8AC3E}">
        <p14:creationId xmlns:p14="http://schemas.microsoft.com/office/powerpoint/2010/main" val="211102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7B4A96BF-B8F8-4904-B043-0553681C0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71" y="460149"/>
            <a:ext cx="1304657" cy="11400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12B183-0184-482D-883A-DCDB4DAD9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222683"/>
            <a:ext cx="2209800" cy="6353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E4D0E1D-813C-43BC-8B93-DBC1614A708F}"/>
              </a:ext>
            </a:extLst>
          </p:cNvPr>
          <p:cNvSpPr/>
          <p:nvPr/>
        </p:nvSpPr>
        <p:spPr>
          <a:xfrm>
            <a:off x="3158929" y="660698"/>
            <a:ext cx="6323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FAFSA (Free Application for Federal Student Aid)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C99F75-B3AB-4803-BA2C-58BA4176BA28}"/>
              </a:ext>
            </a:extLst>
          </p:cNvPr>
          <p:cNvSpPr txBox="1"/>
          <p:nvPr/>
        </p:nvSpPr>
        <p:spPr>
          <a:xfrm>
            <a:off x="2974019" y="1979720"/>
            <a:ext cx="6711519" cy="2920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913C74-CA75-48ED-ACF7-B9140706C034}"/>
              </a:ext>
            </a:extLst>
          </p:cNvPr>
          <p:cNvSpPr txBox="1"/>
          <p:nvPr/>
        </p:nvSpPr>
        <p:spPr>
          <a:xfrm>
            <a:off x="2784567" y="1600200"/>
            <a:ext cx="70719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we will do:  </a:t>
            </a:r>
          </a:p>
          <a:p>
            <a:pPr marL="342900" indent="-342900">
              <a:buAutoNum type="arabicPeriod"/>
            </a:pPr>
            <a:r>
              <a:rPr lang="en-US" dirty="0"/>
              <a:t>Take the pre-test so that you will know what you should learn from this lesson.</a:t>
            </a:r>
          </a:p>
          <a:p>
            <a:pPr marL="342900" indent="-342900">
              <a:buAutoNum type="arabicPeriod"/>
            </a:pPr>
            <a:r>
              <a:rPr lang="en-US" dirty="0"/>
              <a:t>Go </a:t>
            </a:r>
            <a:r>
              <a:rPr lang="en-US" dirty="0">
                <a:hlinkClick r:id="rId4"/>
              </a:rPr>
              <a:t>http://aspirations.sparc37.com/ </a:t>
            </a:r>
            <a:r>
              <a:rPr lang="en-US" dirty="0"/>
              <a:t>and click on the </a:t>
            </a:r>
            <a:r>
              <a:rPr lang="en-US" b="1" i="1" dirty="0"/>
              <a:t>Finances</a:t>
            </a:r>
            <a:r>
              <a:rPr lang="en-US" dirty="0"/>
              <a:t> icon </a:t>
            </a:r>
          </a:p>
          <a:p>
            <a:pPr marL="342900" indent="-342900">
              <a:buAutoNum type="arabicPeriod"/>
            </a:pPr>
            <a:r>
              <a:rPr lang="en-US" dirty="0"/>
              <a:t> Find the links in the table labeled "</a:t>
            </a:r>
            <a:r>
              <a:rPr lang="en-US" b="1" dirty="0"/>
              <a:t>FAFSA,</a:t>
            </a:r>
            <a:r>
              <a:rPr lang="en-US" dirty="0"/>
              <a:t>" "</a:t>
            </a:r>
            <a:r>
              <a:rPr lang="en-US" b="1" dirty="0"/>
              <a:t>FAFSA 4caster,</a:t>
            </a:r>
            <a:r>
              <a:rPr lang="en-US" dirty="0"/>
              <a:t>" and "</a:t>
            </a:r>
            <a:r>
              <a:rPr lang="en-US" b="1" dirty="0"/>
              <a:t>What you need for FAFSA”.</a:t>
            </a:r>
          </a:p>
          <a:p>
            <a:pPr marL="342900" indent="-342900">
              <a:buAutoNum type="arabicPeriod"/>
            </a:pPr>
            <a:r>
              <a:rPr lang="en-US" dirty="0"/>
              <a:t>Open the link labeled “</a:t>
            </a:r>
            <a:r>
              <a:rPr lang="en-US" b="1" dirty="0"/>
              <a:t>FAFSA”. </a:t>
            </a:r>
            <a:r>
              <a:rPr lang="en-US" dirty="0"/>
              <a:t>Be sure to study the different sections such as “</a:t>
            </a:r>
            <a:r>
              <a:rPr lang="en-US" b="1" dirty="0"/>
              <a:t>Who Gets Aid</a:t>
            </a:r>
            <a:r>
              <a:rPr lang="en-US" dirty="0"/>
              <a:t>”.</a:t>
            </a:r>
          </a:p>
          <a:p>
            <a:pPr marL="342900" indent="-342900">
              <a:buAutoNum type="arabicPeriod"/>
            </a:pPr>
            <a:r>
              <a:rPr lang="en-US" dirty="0"/>
              <a:t>Then, go back and click on the link labeled "</a:t>
            </a:r>
            <a:r>
              <a:rPr lang="en-US" b="1" dirty="0"/>
              <a:t>FAFSA 4caster”.</a:t>
            </a:r>
            <a:r>
              <a:rPr lang="en-US" dirty="0"/>
              <a:t> Answer the questions to estimate eligibility for federal financial aid. Be aware that the results are only an estimate.</a:t>
            </a:r>
          </a:p>
          <a:p>
            <a:pPr marL="342900" indent="-342900">
              <a:buAutoNum type="arabicPeriod"/>
            </a:pPr>
            <a:r>
              <a:rPr lang="en-US" dirty="0"/>
              <a:t>Go back to the table and click on “</a:t>
            </a:r>
            <a:r>
              <a:rPr lang="en-US" b="1" dirty="0"/>
              <a:t>What you need for FAFSA</a:t>
            </a:r>
            <a:r>
              <a:rPr lang="en-US" dirty="0"/>
              <a:t>”. Explore the website to learn more about completing the FAFSA application, including a checklist of documents that must be used to complete the FAFSA.</a:t>
            </a:r>
          </a:p>
          <a:p>
            <a:r>
              <a:rPr lang="en-US" dirty="0"/>
              <a:t>       *Note you will not be completing the actual FAFSA in this lesson</a:t>
            </a:r>
          </a:p>
        </p:txBody>
      </p:sp>
    </p:spTree>
    <p:extLst>
      <p:ext uri="{BB962C8B-B14F-4D97-AF65-F5344CB8AC3E}">
        <p14:creationId xmlns:p14="http://schemas.microsoft.com/office/powerpoint/2010/main" val="324640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7B4A96BF-B8F8-4904-B043-0553681C0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71" y="460149"/>
            <a:ext cx="1304657" cy="11400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12B183-0184-482D-883A-DCDB4DAD9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222683"/>
            <a:ext cx="2209800" cy="6353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E54226-893C-45A7-98B6-F94B984BB2EC}"/>
              </a:ext>
            </a:extLst>
          </p:cNvPr>
          <p:cNvSpPr/>
          <p:nvPr/>
        </p:nvSpPr>
        <p:spPr>
          <a:xfrm>
            <a:off x="2139518" y="2175489"/>
            <a:ext cx="764367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Discussion: </a:t>
            </a:r>
            <a:r>
              <a:rPr lang="en-US" dirty="0"/>
              <a:t>Why is it important to complete the FAFSA application by the</a:t>
            </a:r>
          </a:p>
          <a:p>
            <a:r>
              <a:rPr lang="en-US" dirty="0"/>
              <a:t>deadline? </a:t>
            </a:r>
          </a:p>
          <a:p>
            <a:endParaRPr lang="en-US" dirty="0"/>
          </a:p>
          <a:p>
            <a:r>
              <a:rPr lang="en-US" dirty="0"/>
              <a:t>What can happen if you do not complete the FAFSA by the deadline or leave out required information? </a:t>
            </a:r>
          </a:p>
          <a:p>
            <a:endParaRPr lang="en-US" dirty="0"/>
          </a:p>
          <a:p>
            <a:r>
              <a:rPr lang="en-US" dirty="0"/>
              <a:t>What is the key difference between a grant or scholarship and a student loan?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3560A2-32CD-4F2E-8114-4218E8A9317B}"/>
              </a:ext>
            </a:extLst>
          </p:cNvPr>
          <p:cNvSpPr/>
          <p:nvPr/>
        </p:nvSpPr>
        <p:spPr>
          <a:xfrm>
            <a:off x="3083781" y="799341"/>
            <a:ext cx="6323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FAFSA (Free Application for Federal Student Aid)</a:t>
            </a:r>
          </a:p>
        </p:txBody>
      </p:sp>
    </p:spTree>
    <p:extLst>
      <p:ext uri="{BB962C8B-B14F-4D97-AF65-F5344CB8AC3E}">
        <p14:creationId xmlns:p14="http://schemas.microsoft.com/office/powerpoint/2010/main" val="370887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7B4A96BF-B8F8-4904-B043-0553681C0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71" y="460149"/>
            <a:ext cx="1304657" cy="11400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12B183-0184-482D-883A-DCDB4DAD9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222683"/>
            <a:ext cx="2209800" cy="6353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E54226-893C-45A7-98B6-F94B984BB2EC}"/>
              </a:ext>
            </a:extLst>
          </p:cNvPr>
          <p:cNvSpPr/>
          <p:nvPr/>
        </p:nvSpPr>
        <p:spPr>
          <a:xfrm>
            <a:off x="2139518" y="2912336"/>
            <a:ext cx="76436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Demonstrate your learning:  </a:t>
            </a:r>
            <a:r>
              <a:rPr lang="en-US" dirty="0"/>
              <a:t>Complete the post-test which will demonstrate your knowledge of FAFSA, Why its important, and the difference between scholarships, grants and loans.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3560A2-32CD-4F2E-8114-4218E8A9317B}"/>
              </a:ext>
            </a:extLst>
          </p:cNvPr>
          <p:cNvSpPr/>
          <p:nvPr/>
        </p:nvSpPr>
        <p:spPr>
          <a:xfrm>
            <a:off x="3083781" y="799341"/>
            <a:ext cx="6323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FAFSA (Free Application for Federal Student Aid)</a:t>
            </a:r>
          </a:p>
        </p:txBody>
      </p:sp>
    </p:spTree>
    <p:extLst>
      <p:ext uri="{BB962C8B-B14F-4D97-AF65-F5344CB8AC3E}">
        <p14:creationId xmlns:p14="http://schemas.microsoft.com/office/powerpoint/2010/main" val="92981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304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Johnson</dc:creator>
  <cp:lastModifiedBy>Edstar</cp:lastModifiedBy>
  <cp:revision>8</cp:revision>
  <dcterms:created xsi:type="dcterms:W3CDTF">2019-07-31T16:38:20Z</dcterms:created>
  <dcterms:modified xsi:type="dcterms:W3CDTF">2019-08-19T21:39:15Z</dcterms:modified>
</cp:coreProperties>
</file>